
<file path=[Content_Types].xml><?xml version="1.0" encoding="utf-8"?>
<Types xmlns="http://schemas.openxmlformats.org/package/2006/content-types">
  <Default Extension="emf" ContentType="image/x-emf"/>
  <Default Extension="jpg" ContentType="image/jpeg"/>
  <Default Extension="png" ContentType="image/png"/>
  <Default Extension="rels" ContentType="application/vnd.openxmlformats-package.relationships+xml"/>
  <Default Extension="tif" ContentType="image/tiff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9"/>
  </p:notesMasterIdLst>
  <p:sldIdLst>
    <p:sldId id="256" r:id="rId2"/>
    <p:sldId id="309" r:id="rId3"/>
    <p:sldId id="294" r:id="rId4"/>
    <p:sldId id="310" r:id="rId5"/>
    <p:sldId id="305" r:id="rId6"/>
    <p:sldId id="313" r:id="rId7"/>
    <p:sldId id="278" r:id="rId8"/>
  </p:sldIdLst>
  <p:sldSz cx="10691813" cy="7559675"/>
  <p:notesSz cx="6858000" cy="9144000"/>
  <p:defaultTextStyle>
    <a:defPPr>
      <a:defRPr lang="en-US"/>
    </a:defPPr>
    <a:lvl1pPr marL="0" algn="l" defTabSz="1042873" rtl="0" eaLnBrk="1" latinLnBrk="0" hangingPunct="1">
      <a:defRPr sz="2053" kern="1200">
        <a:solidFill>
          <a:schemeClr val="tx1"/>
        </a:solidFill>
        <a:latin typeface="+mn-lt"/>
        <a:ea typeface="+mn-ea"/>
        <a:cs typeface="+mn-cs"/>
      </a:defRPr>
    </a:lvl1pPr>
    <a:lvl2pPr marL="521437" algn="l" defTabSz="1042873" rtl="0" eaLnBrk="1" latinLnBrk="0" hangingPunct="1">
      <a:defRPr sz="2053" kern="1200">
        <a:solidFill>
          <a:schemeClr val="tx1"/>
        </a:solidFill>
        <a:latin typeface="+mn-lt"/>
        <a:ea typeface="+mn-ea"/>
        <a:cs typeface="+mn-cs"/>
      </a:defRPr>
    </a:lvl2pPr>
    <a:lvl3pPr marL="1042873" algn="l" defTabSz="1042873" rtl="0" eaLnBrk="1" latinLnBrk="0" hangingPunct="1">
      <a:defRPr sz="2053" kern="1200">
        <a:solidFill>
          <a:schemeClr val="tx1"/>
        </a:solidFill>
        <a:latin typeface="+mn-lt"/>
        <a:ea typeface="+mn-ea"/>
        <a:cs typeface="+mn-cs"/>
      </a:defRPr>
    </a:lvl3pPr>
    <a:lvl4pPr marL="1564310" algn="l" defTabSz="1042873" rtl="0" eaLnBrk="1" latinLnBrk="0" hangingPunct="1">
      <a:defRPr sz="2053" kern="1200">
        <a:solidFill>
          <a:schemeClr val="tx1"/>
        </a:solidFill>
        <a:latin typeface="+mn-lt"/>
        <a:ea typeface="+mn-ea"/>
        <a:cs typeface="+mn-cs"/>
      </a:defRPr>
    </a:lvl4pPr>
    <a:lvl5pPr marL="2085746" algn="l" defTabSz="1042873" rtl="0" eaLnBrk="1" latinLnBrk="0" hangingPunct="1">
      <a:defRPr sz="2053" kern="1200">
        <a:solidFill>
          <a:schemeClr val="tx1"/>
        </a:solidFill>
        <a:latin typeface="+mn-lt"/>
        <a:ea typeface="+mn-ea"/>
        <a:cs typeface="+mn-cs"/>
      </a:defRPr>
    </a:lvl5pPr>
    <a:lvl6pPr marL="2607183" algn="l" defTabSz="1042873" rtl="0" eaLnBrk="1" latinLnBrk="0" hangingPunct="1">
      <a:defRPr sz="2053" kern="1200">
        <a:solidFill>
          <a:schemeClr val="tx1"/>
        </a:solidFill>
        <a:latin typeface="+mn-lt"/>
        <a:ea typeface="+mn-ea"/>
        <a:cs typeface="+mn-cs"/>
      </a:defRPr>
    </a:lvl6pPr>
    <a:lvl7pPr marL="3128620" algn="l" defTabSz="1042873" rtl="0" eaLnBrk="1" latinLnBrk="0" hangingPunct="1">
      <a:defRPr sz="2053" kern="1200">
        <a:solidFill>
          <a:schemeClr val="tx1"/>
        </a:solidFill>
        <a:latin typeface="+mn-lt"/>
        <a:ea typeface="+mn-ea"/>
        <a:cs typeface="+mn-cs"/>
      </a:defRPr>
    </a:lvl7pPr>
    <a:lvl8pPr marL="3650056" algn="l" defTabSz="1042873" rtl="0" eaLnBrk="1" latinLnBrk="0" hangingPunct="1">
      <a:defRPr sz="2053" kern="1200">
        <a:solidFill>
          <a:schemeClr val="tx1"/>
        </a:solidFill>
        <a:latin typeface="+mn-lt"/>
        <a:ea typeface="+mn-ea"/>
        <a:cs typeface="+mn-cs"/>
      </a:defRPr>
    </a:lvl8pPr>
    <a:lvl9pPr marL="4171493" algn="l" defTabSz="1042873" rtl="0" eaLnBrk="1" latinLnBrk="0" hangingPunct="1">
      <a:defRPr sz="2053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381" userDrawn="1">
          <p15:clr>
            <a:srgbClr val="A4A3A4"/>
          </p15:clr>
        </p15:guide>
        <p15:guide id="2" pos="3368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Martin Jenner" initials="MJ" lastIdx="7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D6DAD9"/>
    <a:srgbClr val="E30613"/>
    <a:srgbClr val="33373C"/>
    <a:srgbClr val="33FF34"/>
    <a:srgbClr val="828186"/>
    <a:srgbClr val="A5A9A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740" autoAdjust="0"/>
    <p:restoredTop sz="95102" autoAdjust="0"/>
  </p:normalViewPr>
  <p:slideViewPr>
    <p:cSldViewPr showGuides="1">
      <p:cViewPr varScale="1">
        <p:scale>
          <a:sx n="110" d="100"/>
          <a:sy n="110" d="100"/>
        </p:scale>
        <p:origin x="1616" y="184"/>
      </p:cViewPr>
      <p:guideLst>
        <p:guide orient="horz" pos="2381"/>
        <p:guide pos="3368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commentAuthors" Target="commentAuthor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tableStyles" Target="tableStyles.xml"/></Relationships>
</file>

<file path=ppt/media/image1.jpg>
</file>

<file path=ppt/media/image10.tiff>
</file>

<file path=ppt/media/image11.tiff>
</file>

<file path=ppt/media/image12.tiff>
</file>

<file path=ppt/media/image2.png>
</file>

<file path=ppt/media/image3.png>
</file>

<file path=ppt/media/image5.tif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5AEFA44-0771-4DFC-B26A-9102D4547DD2}" type="datetimeFigureOut">
              <a:rPr lang="en-GB" smtClean="0"/>
              <a:t>02/12/2019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246188" y="1143000"/>
            <a:ext cx="436562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F04A314-C704-4C33-84AA-6D9A56C39AB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7910405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04A314-C704-4C33-84AA-6D9A56C39AB3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8982943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04A314-C704-4C33-84AA-6D9A56C39AB3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9837425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04A314-C704-4C33-84AA-6D9A56C39AB3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2954348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04A314-C704-4C33-84AA-6D9A56C39AB3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6897667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04A314-C704-4C33-84AA-6D9A56C39AB3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3969473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tif"/><Relationship Id="rId5" Type="http://schemas.openxmlformats.org/officeDocument/2006/relationships/image" Target="../media/image4.emf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-1"/>
            <a:ext cx="10691813" cy="7559675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36477" y="1951039"/>
            <a:ext cx="8018860" cy="1483043"/>
          </a:xfrm>
        </p:spPr>
        <p:txBody>
          <a:bodyPr anchor="b">
            <a:normAutofit/>
          </a:bodyPr>
          <a:lstStyle>
            <a:lvl1pPr algn="ctr">
              <a:defRPr sz="3000" spc="46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36476" y="3500438"/>
            <a:ext cx="8018860" cy="1574800"/>
          </a:xfrm>
        </p:spPr>
        <p:txBody>
          <a:bodyPr>
            <a:normAutofit/>
          </a:bodyPr>
          <a:lstStyle>
            <a:lvl1pPr marL="0" indent="0" algn="ctr">
              <a:buNone/>
              <a:defRPr sz="1100" spc="350" baseline="0">
                <a:solidFill>
                  <a:schemeClr val="bg1"/>
                </a:solidFill>
              </a:defRPr>
            </a:lvl1pPr>
            <a:lvl2pPr marL="377979" indent="0" algn="ctr">
              <a:buNone/>
              <a:defRPr sz="1653"/>
            </a:lvl2pPr>
            <a:lvl3pPr marL="755957" indent="0" algn="ctr">
              <a:buNone/>
              <a:defRPr sz="1488"/>
            </a:lvl3pPr>
            <a:lvl4pPr marL="1133936" indent="0" algn="ctr">
              <a:buNone/>
              <a:defRPr sz="1323"/>
            </a:lvl4pPr>
            <a:lvl5pPr marL="1511915" indent="0" algn="ctr">
              <a:buNone/>
              <a:defRPr sz="1323"/>
            </a:lvl5pPr>
            <a:lvl6pPr marL="1889893" indent="0" algn="ctr">
              <a:buNone/>
              <a:defRPr sz="1323"/>
            </a:lvl6pPr>
            <a:lvl7pPr marL="2267872" indent="0" algn="ctr">
              <a:buNone/>
              <a:defRPr sz="1323"/>
            </a:lvl7pPr>
            <a:lvl8pPr marL="2645851" indent="0" algn="ctr">
              <a:buNone/>
              <a:defRPr sz="1323"/>
            </a:lvl8pPr>
            <a:lvl9pPr marL="3023829" indent="0" algn="ctr">
              <a:buNone/>
              <a:defRPr sz="1323"/>
            </a:lvl9pPr>
          </a:lstStyle>
          <a:p>
            <a:r>
              <a:rPr lang="en-US" dirty="0"/>
              <a:t>Click to edit Master subtitle style</a:t>
            </a:r>
            <a:endParaRPr lang="en-GB" dirty="0"/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82900" y="4997831"/>
            <a:ext cx="5207000" cy="2561844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84300" y="2"/>
            <a:ext cx="5205600" cy="2175941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1040" y="510382"/>
            <a:ext cx="1756800" cy="664957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22506" y="610394"/>
            <a:ext cx="1468769" cy="11882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10144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, grey, text on right">
    <p:bg>
      <p:bgPr>
        <a:solidFill>
          <a:srgbClr val="D6DAD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94678D66-EF76-4296-97FC-0E08698CE4F1}" type="datetime1">
              <a:rPr lang="en-GB" smtClean="0"/>
              <a:t>02/12/2019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PRESENTATION TITLE – GO TO INSERT &gt; HEADER &amp; FOOTER TO EDIT THIS TEXT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7B914098-EA5F-4E0F-8262-B37EEDEAEE84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9" name="Picture Placeholder 8"/>
          <p:cNvSpPr>
            <a:spLocks noGrp="1"/>
          </p:cNvSpPr>
          <p:nvPr>
            <p:ph type="pic" sz="quarter" idx="13"/>
          </p:nvPr>
        </p:nvSpPr>
        <p:spPr>
          <a:xfrm>
            <a:off x="-794" y="2"/>
            <a:ext cx="5041900" cy="7559675"/>
          </a:xfrm>
        </p:spPr>
        <p:txBody>
          <a:bodyPr/>
          <a:lstStyle/>
          <a:p>
            <a:endParaRPr lang="en-GB" dirty="0"/>
          </a:p>
        </p:txBody>
      </p:sp>
      <p:sp>
        <p:nvSpPr>
          <p:cNvPr id="10" name="Content Placeholder 4"/>
          <p:cNvSpPr>
            <a:spLocks noGrp="1"/>
          </p:cNvSpPr>
          <p:nvPr>
            <p:ph idx="1"/>
          </p:nvPr>
        </p:nvSpPr>
        <p:spPr>
          <a:xfrm>
            <a:off x="5422106" y="1560017"/>
            <a:ext cx="4917440" cy="5267821"/>
          </a:xfrm>
        </p:spPr>
        <p:txBody>
          <a:bodyPr>
            <a:normAutofit/>
          </a:bodyPr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GB" dirty="0"/>
              <a:t>Text</a:t>
            </a:r>
          </a:p>
        </p:txBody>
      </p:sp>
      <p:sp>
        <p:nvSpPr>
          <p:cNvPr id="12" name="Text Placeholder 13"/>
          <p:cNvSpPr>
            <a:spLocks noGrp="1"/>
          </p:cNvSpPr>
          <p:nvPr>
            <p:ph type="body" sz="quarter" idx="14" hasCustomPrompt="1"/>
          </p:nvPr>
        </p:nvSpPr>
        <p:spPr>
          <a:xfrm>
            <a:off x="5422106" y="1022353"/>
            <a:ext cx="4917440" cy="471484"/>
          </a:xfrm>
        </p:spPr>
        <p:txBody>
          <a:bodyPr>
            <a:normAutofit/>
          </a:bodyPr>
          <a:lstStyle>
            <a:lvl1pPr>
              <a:defRPr sz="2400" spc="38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SUBHEADER</a:t>
            </a:r>
            <a:endParaRPr lang="en-GB" dirty="0"/>
          </a:p>
        </p:txBody>
      </p:sp>
      <p:sp>
        <p:nvSpPr>
          <p:cNvPr id="13" name="Title 6"/>
          <p:cNvSpPr>
            <a:spLocks noGrp="1"/>
          </p:cNvSpPr>
          <p:nvPr>
            <p:ph type="title" hasCustomPrompt="1"/>
          </p:nvPr>
        </p:nvSpPr>
        <p:spPr>
          <a:xfrm>
            <a:off x="5422106" y="385818"/>
            <a:ext cx="4917440" cy="567477"/>
          </a:xfrm>
        </p:spPr>
        <p:txBody>
          <a:bodyPr>
            <a:normAutofit/>
          </a:bodyPr>
          <a:lstStyle>
            <a:lvl1pPr>
              <a:defRPr sz="3600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HEADER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3081533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x Content &amp; 2 x Images">
    <p:bg>
      <p:bgPr>
        <a:solidFill>
          <a:schemeClr val="bg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 userDrawn="1"/>
        </p:nvSpPr>
        <p:spPr>
          <a:xfrm>
            <a:off x="2" y="-2"/>
            <a:ext cx="5343525" cy="3779838"/>
          </a:xfrm>
          <a:prstGeom prst="rect">
            <a:avLst/>
          </a:prstGeom>
          <a:solidFill>
            <a:srgbClr val="33373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053"/>
          </a:p>
        </p:txBody>
      </p:sp>
      <p:sp>
        <p:nvSpPr>
          <p:cNvPr id="7" name="Rectangle 6"/>
          <p:cNvSpPr/>
          <p:nvPr userDrawn="1"/>
        </p:nvSpPr>
        <p:spPr>
          <a:xfrm>
            <a:off x="5343527" y="3779837"/>
            <a:ext cx="5343525" cy="377983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053"/>
          </a:p>
        </p:txBody>
      </p:sp>
      <p:sp>
        <p:nvSpPr>
          <p:cNvPr id="8" name="Picture Placeholder 8"/>
          <p:cNvSpPr>
            <a:spLocks noGrp="1"/>
          </p:cNvSpPr>
          <p:nvPr>
            <p:ph type="pic" sz="quarter" idx="13"/>
          </p:nvPr>
        </p:nvSpPr>
        <p:spPr>
          <a:xfrm>
            <a:off x="2" y="3779837"/>
            <a:ext cx="5343525" cy="3779838"/>
          </a:xfrm>
          <a:noFill/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72802" y="4780711"/>
            <a:ext cx="4094252" cy="2133600"/>
          </a:xfrm>
        </p:spPr>
        <p:txBody>
          <a:bodyPr/>
          <a:lstStyle>
            <a:lvl1pPr>
              <a:spcAft>
                <a:spcPts val="1200"/>
              </a:spcAft>
              <a:defRPr sz="1200" spc="320" baseline="0">
                <a:solidFill>
                  <a:schemeClr val="bg1"/>
                </a:solidFill>
              </a:defRPr>
            </a:lvl1pPr>
            <a:lvl2pPr marL="0" indent="0">
              <a:lnSpc>
                <a:spcPct val="120000"/>
              </a:lnSpc>
              <a:defRPr>
                <a:solidFill>
                  <a:schemeClr val="bg1"/>
                </a:solidFill>
              </a:defRPr>
            </a:lvl2pPr>
            <a:lvl3pPr marL="174625" indent="0">
              <a:lnSpc>
                <a:spcPct val="120000"/>
              </a:lnSpc>
              <a:defRPr>
                <a:solidFill>
                  <a:schemeClr val="bg1"/>
                </a:solidFill>
              </a:defRPr>
            </a:lvl3pPr>
            <a:lvl4pPr marL="360363" indent="0">
              <a:lnSpc>
                <a:spcPct val="120000"/>
              </a:lnSpc>
              <a:defRPr>
                <a:solidFill>
                  <a:schemeClr val="bg1"/>
                </a:solidFill>
              </a:defRPr>
            </a:lvl4pPr>
            <a:lvl5pPr marL="534988" indent="0">
              <a:lnSpc>
                <a:spcPct val="120000"/>
              </a:lnSpc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79B7D4B9-814E-482A-ADA1-7D874ADCE05F}" type="datetime1">
              <a:rPr lang="en-GB" smtClean="0"/>
              <a:t>02/12/2019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/>
              <a:t>PRESENTATION TITLE – GO TO INSERT &gt; HEADER &amp; FOOTER TO EDIT THIS TEXT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7B914098-EA5F-4E0F-8262-B37EEDEAEE84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10" name="Content Placeholder 2"/>
          <p:cNvSpPr>
            <a:spLocks noGrp="1"/>
          </p:cNvSpPr>
          <p:nvPr>
            <p:ph idx="14"/>
          </p:nvPr>
        </p:nvSpPr>
        <p:spPr>
          <a:xfrm>
            <a:off x="718254" y="991259"/>
            <a:ext cx="4094252" cy="2133600"/>
          </a:xfrm>
        </p:spPr>
        <p:txBody>
          <a:bodyPr/>
          <a:lstStyle>
            <a:lvl1pPr>
              <a:spcAft>
                <a:spcPts val="1200"/>
              </a:spcAft>
              <a:defRPr sz="1200" spc="320" baseline="0">
                <a:solidFill>
                  <a:schemeClr val="bg1"/>
                </a:solidFill>
              </a:defRPr>
            </a:lvl1pPr>
            <a:lvl2pPr marL="0" indent="0">
              <a:lnSpc>
                <a:spcPct val="120000"/>
              </a:lnSpc>
              <a:defRPr>
                <a:solidFill>
                  <a:schemeClr val="bg1"/>
                </a:solidFill>
              </a:defRPr>
            </a:lvl2pPr>
            <a:lvl3pPr marL="174625" indent="0">
              <a:lnSpc>
                <a:spcPct val="120000"/>
              </a:lnSpc>
              <a:defRPr>
                <a:solidFill>
                  <a:schemeClr val="bg1"/>
                </a:solidFill>
              </a:defRPr>
            </a:lvl3pPr>
            <a:lvl4pPr marL="360363" indent="0">
              <a:lnSpc>
                <a:spcPct val="120000"/>
              </a:lnSpc>
              <a:defRPr>
                <a:solidFill>
                  <a:schemeClr val="bg1"/>
                </a:solidFill>
              </a:defRPr>
            </a:lvl4pPr>
            <a:lvl5pPr marL="534988" indent="0">
              <a:lnSpc>
                <a:spcPct val="120000"/>
              </a:lnSpc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12" name="Picture Placeholder 8"/>
          <p:cNvSpPr>
            <a:spLocks noGrp="1"/>
          </p:cNvSpPr>
          <p:nvPr>
            <p:ph type="pic" sz="quarter" idx="15"/>
          </p:nvPr>
        </p:nvSpPr>
        <p:spPr>
          <a:xfrm>
            <a:off x="5343527" y="0"/>
            <a:ext cx="5343525" cy="3779838"/>
          </a:xfrm>
          <a:noFill/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176295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rge Text (with backgroun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648" t="55174" r="-3129" b="-1109"/>
          <a:stretch/>
        </p:blipFill>
        <p:spPr>
          <a:xfrm>
            <a:off x="0" y="-1"/>
            <a:ext cx="3974306" cy="2484437"/>
          </a:xfrm>
          <a:prstGeom prst="rect">
            <a:avLst/>
          </a:prstGeom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412206" y="2605088"/>
            <a:ext cx="6286500" cy="3886200"/>
          </a:xfrm>
        </p:spPr>
        <p:txBody>
          <a:bodyPr/>
          <a:lstStyle>
            <a:lvl1pPr>
              <a:spcAft>
                <a:spcPts val="400"/>
              </a:spcAft>
              <a:defRPr sz="1800" spc="400" baseline="0"/>
            </a:lvl1pPr>
            <a:lvl2pPr marL="0" indent="0">
              <a:lnSpc>
                <a:spcPct val="120000"/>
              </a:lnSpc>
              <a:defRPr sz="1400"/>
            </a:lvl2pPr>
            <a:lvl3pPr marL="0" indent="0">
              <a:lnSpc>
                <a:spcPct val="120000"/>
              </a:lnSpc>
              <a:defRPr/>
            </a:lvl3pPr>
            <a:lvl4pPr>
              <a:lnSpc>
                <a:spcPct val="120000"/>
              </a:lnSpc>
              <a:defRPr/>
            </a:lvl4pPr>
            <a:lvl5pPr>
              <a:lnSpc>
                <a:spcPct val="120000"/>
              </a:lnSpc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BD31FA-082D-4023-9E33-93466348B427}" type="datetime1">
              <a:rPr lang="en-GB" smtClean="0"/>
              <a:t>02/12/2019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PRESENTATION TITLE – GO TO INSERT &gt; HEADER &amp; FOOTER TO EDIT THIS TEXT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914098-EA5F-4E0F-8262-B37EEDEAEE84}" type="slidenum">
              <a:rPr lang="en-GB" smtClean="0"/>
              <a:t>‹#›</a:t>
            </a:fld>
            <a:endParaRPr lang="en-GB"/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89955" y="4619625"/>
            <a:ext cx="3901858" cy="2940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03267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9494" y="1884671"/>
            <a:ext cx="9221689" cy="3038166"/>
          </a:xfrm>
        </p:spPr>
        <p:txBody>
          <a:bodyPr anchor="ctr">
            <a:normAutofit/>
          </a:bodyPr>
          <a:lstStyle>
            <a:lvl1pPr algn="ctr">
              <a:defRPr sz="3200" spc="45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pic>
        <p:nvPicPr>
          <p:cNvPr id="12" name="Picture 11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4402" b="59997"/>
          <a:stretch/>
        </p:blipFill>
        <p:spPr>
          <a:xfrm>
            <a:off x="2690601" y="4465637"/>
            <a:ext cx="5649824" cy="2508838"/>
          </a:xfrm>
          <a:prstGeom prst="rect">
            <a:avLst/>
          </a:prstGeom>
          <a:solidFill>
            <a:schemeClr val="accent1"/>
          </a:solidFill>
        </p:spPr>
      </p:pic>
      <p:cxnSp>
        <p:nvCxnSpPr>
          <p:cNvPr id="9" name="Straight Connector 8"/>
          <p:cNvCxnSpPr/>
          <p:nvPr userDrawn="1"/>
        </p:nvCxnSpPr>
        <p:spPr>
          <a:xfrm>
            <a:off x="1" y="6974475"/>
            <a:ext cx="10691813" cy="0"/>
          </a:xfrm>
          <a:prstGeom prst="line">
            <a:avLst/>
          </a:prstGeom>
          <a:ln w="63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64113" y="2"/>
            <a:ext cx="5302800" cy="19938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43682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2" pos="3367" userDrawn="1">
          <p15:clr>
            <a:srgbClr val="FBAE40"/>
          </p15:clr>
        </p15:guide>
        <p15:guide id="3" orient="horz" pos="2381" userDrawn="1">
          <p15:clr>
            <a:srgbClr val="FBAE40"/>
          </p15:clr>
        </p15:guide>
        <p15:guide id="4" orient="horz" pos="2964" userDrawn="1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d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Straight Connector 8"/>
          <p:cNvCxnSpPr/>
          <p:nvPr userDrawn="1"/>
        </p:nvCxnSpPr>
        <p:spPr>
          <a:xfrm>
            <a:off x="1" y="6974475"/>
            <a:ext cx="10691813" cy="0"/>
          </a:xfrm>
          <a:prstGeom prst="line">
            <a:avLst/>
          </a:prstGeom>
          <a:ln w="63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64113" y="2"/>
            <a:ext cx="5302800" cy="1993853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21906" y="2636837"/>
            <a:ext cx="3048000" cy="1153683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4402" b="59997"/>
          <a:stretch/>
        </p:blipFill>
        <p:spPr>
          <a:xfrm>
            <a:off x="2690601" y="4465637"/>
            <a:ext cx="5649824" cy="2508838"/>
          </a:xfrm>
          <a:prstGeom prst="rect">
            <a:avLst/>
          </a:prstGeom>
          <a:solidFill>
            <a:schemeClr val="accent1"/>
          </a:solidFill>
        </p:spPr>
      </p:pic>
    </p:spTree>
    <p:extLst>
      <p:ext uri="{BB962C8B-B14F-4D97-AF65-F5344CB8AC3E}">
        <p14:creationId xmlns:p14="http://schemas.microsoft.com/office/powerpoint/2010/main" val="40664877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381" userDrawn="1">
          <p15:clr>
            <a:srgbClr val="FBAE40"/>
          </p15:clr>
        </p15:guide>
        <p15:guide id="2" pos="3367" userDrawn="1">
          <p15:clr>
            <a:srgbClr val="FBAE40"/>
          </p15:clr>
        </p15:guide>
        <p15:guide id="3" orient="horz" pos="2969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9CD0AC-EB2B-4CC7-9248-133F3FCBBCD8}" type="datetime1">
              <a:rPr lang="en-GB" smtClean="0"/>
              <a:t>02/12/2019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PRESENTATION TITLE – GO TO INSERT &gt; HEADER &amp; FOOTER TO EDIT THIS TEXT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914098-EA5F-4E0F-8262-B37EEDEAEE84}" type="slidenum">
              <a:rPr lang="en-GB" smtClean="0"/>
              <a:t>‹#›</a:t>
            </a:fld>
            <a:endParaRPr lang="en-GB"/>
          </a:p>
        </p:txBody>
      </p:sp>
      <p:sp>
        <p:nvSpPr>
          <p:cNvPr id="7" name="Content Placeholder 4"/>
          <p:cNvSpPr>
            <a:spLocks noGrp="1"/>
          </p:cNvSpPr>
          <p:nvPr>
            <p:ph idx="1"/>
          </p:nvPr>
        </p:nvSpPr>
        <p:spPr>
          <a:xfrm>
            <a:off x="504666" y="1560017"/>
            <a:ext cx="9794240" cy="5267821"/>
          </a:xfrm>
        </p:spPr>
        <p:txBody>
          <a:bodyPr>
            <a:normAutofit/>
          </a:bodyPr>
          <a:lstStyle/>
          <a:p>
            <a:r>
              <a:rPr lang="en-GB" dirty="0"/>
              <a:t>Text</a:t>
            </a:r>
          </a:p>
        </p:txBody>
      </p:sp>
      <p:sp>
        <p:nvSpPr>
          <p:cNvPr id="8" name="Text Placeholder 13"/>
          <p:cNvSpPr>
            <a:spLocks noGrp="1"/>
          </p:cNvSpPr>
          <p:nvPr>
            <p:ph type="body" sz="quarter" idx="14" hasCustomPrompt="1"/>
          </p:nvPr>
        </p:nvSpPr>
        <p:spPr>
          <a:xfrm>
            <a:off x="504666" y="1022353"/>
            <a:ext cx="9794240" cy="471484"/>
          </a:xfrm>
        </p:spPr>
        <p:txBody>
          <a:bodyPr>
            <a:normAutofit/>
          </a:bodyPr>
          <a:lstStyle>
            <a:lvl1pPr>
              <a:defRPr sz="2400" spc="38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SUBHEADER</a:t>
            </a:r>
            <a:endParaRPr lang="en-GB" dirty="0"/>
          </a:p>
        </p:txBody>
      </p:sp>
      <p:sp>
        <p:nvSpPr>
          <p:cNvPr id="9" name="Title 6"/>
          <p:cNvSpPr>
            <a:spLocks noGrp="1"/>
          </p:cNvSpPr>
          <p:nvPr>
            <p:ph type="title" hasCustomPrompt="1"/>
          </p:nvPr>
        </p:nvSpPr>
        <p:spPr>
          <a:xfrm>
            <a:off x="504666" y="385818"/>
            <a:ext cx="9794240" cy="567477"/>
          </a:xfrm>
        </p:spPr>
        <p:txBody>
          <a:bodyPr>
            <a:normAutofit/>
          </a:bodyPr>
          <a:lstStyle>
            <a:lvl1pPr>
              <a:defRPr sz="3600" baseline="0"/>
            </a:lvl1pPr>
          </a:lstStyle>
          <a:p>
            <a:r>
              <a:rPr lang="en-US" dirty="0"/>
              <a:t>HEADER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9854540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s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94678D66-EF76-4296-97FC-0E08698CE4F1}" type="datetime1">
              <a:rPr lang="en-GB" smtClean="0"/>
              <a:t>02/12/2019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PRESENTATION TITLE – GO TO INSERT &gt; HEADER &amp; FOOTER TO EDIT THIS TEXT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7B914098-EA5F-4E0F-8262-B37EEDEAEE84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9" name="Picture Placeholder 8"/>
          <p:cNvSpPr>
            <a:spLocks noGrp="1" noChangeAspect="1"/>
          </p:cNvSpPr>
          <p:nvPr>
            <p:ph type="pic" sz="quarter" idx="13"/>
          </p:nvPr>
        </p:nvSpPr>
        <p:spPr>
          <a:xfrm>
            <a:off x="5649913" y="2"/>
            <a:ext cx="5041900" cy="7559675"/>
          </a:xfrm>
        </p:spPr>
        <p:txBody>
          <a:bodyPr/>
          <a:lstStyle/>
          <a:p>
            <a:endParaRPr lang="en-GB" dirty="0"/>
          </a:p>
        </p:txBody>
      </p:sp>
      <p:sp>
        <p:nvSpPr>
          <p:cNvPr id="10" name="Content Placeholder 4"/>
          <p:cNvSpPr>
            <a:spLocks noGrp="1"/>
          </p:cNvSpPr>
          <p:nvPr>
            <p:ph idx="1"/>
          </p:nvPr>
        </p:nvSpPr>
        <p:spPr>
          <a:xfrm>
            <a:off x="504666" y="1560017"/>
            <a:ext cx="4917440" cy="5267821"/>
          </a:xfrm>
        </p:spPr>
        <p:txBody>
          <a:bodyPr>
            <a:normAutofit/>
          </a:bodyPr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Text</a:t>
            </a:r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14" hasCustomPrompt="1"/>
          </p:nvPr>
        </p:nvSpPr>
        <p:spPr>
          <a:xfrm>
            <a:off x="504666" y="1022353"/>
            <a:ext cx="4917440" cy="471484"/>
          </a:xfrm>
        </p:spPr>
        <p:txBody>
          <a:bodyPr>
            <a:normAutofit/>
          </a:bodyPr>
          <a:lstStyle>
            <a:lvl1pPr>
              <a:defRPr sz="2400" spc="38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SUBHEADER</a:t>
            </a:r>
            <a:endParaRPr lang="en-GB" dirty="0"/>
          </a:p>
        </p:txBody>
      </p:sp>
      <p:sp>
        <p:nvSpPr>
          <p:cNvPr id="17" name="Title 6"/>
          <p:cNvSpPr>
            <a:spLocks noGrp="1"/>
          </p:cNvSpPr>
          <p:nvPr>
            <p:ph type="title" hasCustomPrompt="1"/>
          </p:nvPr>
        </p:nvSpPr>
        <p:spPr>
          <a:xfrm>
            <a:off x="504666" y="385818"/>
            <a:ext cx="4917440" cy="567477"/>
          </a:xfrm>
        </p:spPr>
        <p:txBody>
          <a:bodyPr>
            <a:noAutofit/>
          </a:bodyPr>
          <a:lstStyle>
            <a:lvl1pPr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HEADER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5314561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peak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43806" y="4364037"/>
            <a:ext cx="2667000" cy="2250850"/>
          </a:xfrm>
        </p:spPr>
        <p:txBody>
          <a:bodyPr/>
          <a:lstStyle>
            <a:lvl1pPr algn="ctr">
              <a:spcAft>
                <a:spcPts val="600"/>
              </a:spcAft>
              <a:defRPr sz="1100" spc="320" baseline="0"/>
            </a:lvl1pPr>
            <a:lvl2pPr algn="ctr">
              <a:defRPr/>
            </a:lvl2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D35A4E-DED3-46A1-A7CF-EEE1AC785408}" type="datetime1">
              <a:rPr lang="en-GB" smtClean="0"/>
              <a:t>02/12/2019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PRESENTATION TITLE – GO TO INSERT &gt; HEADER &amp; FOOTER TO EDIT THIS TEXT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914098-EA5F-4E0F-8262-B37EEDEAEE84}" type="slidenum">
              <a:rPr lang="en-GB" smtClean="0"/>
              <a:t>‹#›</a:t>
            </a:fld>
            <a:endParaRPr lang="en-GB"/>
          </a:p>
        </p:txBody>
      </p:sp>
      <p:sp>
        <p:nvSpPr>
          <p:cNvPr id="8" name="Content Placeholder 2"/>
          <p:cNvSpPr>
            <a:spLocks noGrp="1"/>
          </p:cNvSpPr>
          <p:nvPr>
            <p:ph idx="13"/>
          </p:nvPr>
        </p:nvSpPr>
        <p:spPr>
          <a:xfrm>
            <a:off x="4025106" y="4364037"/>
            <a:ext cx="2667000" cy="2250850"/>
          </a:xfrm>
        </p:spPr>
        <p:txBody>
          <a:bodyPr/>
          <a:lstStyle>
            <a:lvl1pPr algn="ctr">
              <a:spcAft>
                <a:spcPts val="600"/>
              </a:spcAft>
              <a:defRPr sz="1100" spc="320" baseline="0"/>
            </a:lvl1pPr>
            <a:lvl2pPr algn="ctr">
              <a:defRPr/>
            </a:lvl2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9" name="Content Placeholder 2"/>
          <p:cNvSpPr>
            <a:spLocks noGrp="1"/>
          </p:cNvSpPr>
          <p:nvPr>
            <p:ph idx="14"/>
          </p:nvPr>
        </p:nvSpPr>
        <p:spPr>
          <a:xfrm>
            <a:off x="6806406" y="4364037"/>
            <a:ext cx="2667000" cy="2250850"/>
          </a:xfrm>
        </p:spPr>
        <p:txBody>
          <a:bodyPr/>
          <a:lstStyle>
            <a:lvl1pPr algn="ctr">
              <a:spcAft>
                <a:spcPts val="600"/>
              </a:spcAft>
              <a:defRPr sz="1100" spc="320" baseline="0"/>
            </a:lvl1pPr>
            <a:lvl2pPr algn="ctr">
              <a:defRPr/>
            </a:lvl2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11" name="Picture Placeholder 10"/>
          <p:cNvSpPr>
            <a:spLocks noGrp="1"/>
          </p:cNvSpPr>
          <p:nvPr>
            <p:ph type="pic" sz="quarter" idx="15"/>
          </p:nvPr>
        </p:nvSpPr>
        <p:spPr>
          <a:xfrm>
            <a:off x="1605306" y="2051737"/>
            <a:ext cx="1944000" cy="1944000"/>
          </a:xfrm>
          <a:prstGeom prst="ellipse">
            <a:avLst/>
          </a:prstGeom>
        </p:spPr>
        <p:txBody>
          <a:bodyPr/>
          <a:lstStyle/>
          <a:p>
            <a:endParaRPr lang="en-GB"/>
          </a:p>
        </p:txBody>
      </p:sp>
      <p:sp>
        <p:nvSpPr>
          <p:cNvPr id="12" name="Picture Placeholder 10"/>
          <p:cNvSpPr>
            <a:spLocks noGrp="1"/>
          </p:cNvSpPr>
          <p:nvPr>
            <p:ph type="pic" sz="quarter" idx="16"/>
          </p:nvPr>
        </p:nvSpPr>
        <p:spPr>
          <a:xfrm>
            <a:off x="4386606" y="2051737"/>
            <a:ext cx="1944000" cy="1944000"/>
          </a:xfrm>
          <a:prstGeom prst="ellipse">
            <a:avLst/>
          </a:prstGeom>
        </p:spPr>
        <p:txBody>
          <a:bodyPr/>
          <a:lstStyle/>
          <a:p>
            <a:endParaRPr lang="en-GB"/>
          </a:p>
        </p:txBody>
      </p:sp>
      <p:sp>
        <p:nvSpPr>
          <p:cNvPr id="13" name="Picture Placeholder 10"/>
          <p:cNvSpPr>
            <a:spLocks noGrp="1"/>
          </p:cNvSpPr>
          <p:nvPr>
            <p:ph type="pic" sz="quarter" idx="17"/>
          </p:nvPr>
        </p:nvSpPr>
        <p:spPr>
          <a:xfrm>
            <a:off x="7167906" y="2051737"/>
            <a:ext cx="1944000" cy="1944000"/>
          </a:xfrm>
          <a:prstGeom prst="ellipse">
            <a:avLst/>
          </a:prstGeom>
        </p:spPr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08199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, red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94678D66-EF76-4296-97FC-0E08698CE4F1}" type="datetime1">
              <a:rPr lang="en-GB" smtClean="0"/>
              <a:t>02/12/2019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PRESENTATION TITLE – GO TO INSERT &gt; HEADER &amp; FOOTER TO EDIT THIS TEXT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7B914098-EA5F-4E0F-8262-B37EEDEAEE84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9" name="Picture Placeholder 8"/>
          <p:cNvSpPr>
            <a:spLocks noGrp="1" noChangeAspect="1"/>
          </p:cNvSpPr>
          <p:nvPr>
            <p:ph type="pic" sz="quarter" idx="13"/>
          </p:nvPr>
        </p:nvSpPr>
        <p:spPr>
          <a:xfrm>
            <a:off x="5649913" y="2"/>
            <a:ext cx="5041900" cy="7559675"/>
          </a:xfrm>
        </p:spPr>
        <p:txBody>
          <a:bodyPr/>
          <a:lstStyle/>
          <a:p>
            <a:endParaRPr lang="en-GB" dirty="0"/>
          </a:p>
        </p:txBody>
      </p:sp>
      <p:sp>
        <p:nvSpPr>
          <p:cNvPr id="20" name="Content Placeholder 4"/>
          <p:cNvSpPr>
            <a:spLocks noGrp="1"/>
          </p:cNvSpPr>
          <p:nvPr>
            <p:ph idx="1"/>
          </p:nvPr>
        </p:nvSpPr>
        <p:spPr>
          <a:xfrm>
            <a:off x="504666" y="1560017"/>
            <a:ext cx="4917440" cy="5267821"/>
          </a:xfrm>
        </p:spPr>
        <p:txBody>
          <a:bodyPr>
            <a:normAutofit/>
          </a:bodyPr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Text</a:t>
            </a:r>
          </a:p>
        </p:txBody>
      </p:sp>
      <p:sp>
        <p:nvSpPr>
          <p:cNvPr id="21" name="Text Placeholder 13"/>
          <p:cNvSpPr>
            <a:spLocks noGrp="1"/>
          </p:cNvSpPr>
          <p:nvPr>
            <p:ph type="body" sz="quarter" idx="14" hasCustomPrompt="1"/>
          </p:nvPr>
        </p:nvSpPr>
        <p:spPr>
          <a:xfrm>
            <a:off x="504666" y="1022353"/>
            <a:ext cx="4917440" cy="471484"/>
          </a:xfrm>
        </p:spPr>
        <p:txBody>
          <a:bodyPr>
            <a:normAutofit/>
          </a:bodyPr>
          <a:lstStyle>
            <a:lvl1pPr>
              <a:defRPr sz="2400" spc="38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SUBHEADER</a:t>
            </a:r>
            <a:endParaRPr lang="en-GB" dirty="0"/>
          </a:p>
        </p:txBody>
      </p:sp>
      <p:sp>
        <p:nvSpPr>
          <p:cNvPr id="22" name="Title 6"/>
          <p:cNvSpPr>
            <a:spLocks noGrp="1"/>
          </p:cNvSpPr>
          <p:nvPr>
            <p:ph type="title" hasCustomPrompt="1"/>
          </p:nvPr>
        </p:nvSpPr>
        <p:spPr>
          <a:xfrm>
            <a:off x="504666" y="385818"/>
            <a:ext cx="4917440" cy="567477"/>
          </a:xfrm>
        </p:spPr>
        <p:txBody>
          <a:bodyPr>
            <a:normAutofit/>
          </a:bodyPr>
          <a:lstStyle>
            <a:lvl1pPr>
              <a:defRPr sz="36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HEADER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3093390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, red, text on right">
    <p:bg>
      <p:bgPr>
        <a:solidFill>
          <a:srgbClr val="E3061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94678D66-EF76-4296-97FC-0E08698CE4F1}" type="datetime1">
              <a:rPr lang="en-GB" smtClean="0"/>
              <a:t>02/12/2019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PRESENTATION TITLE – GO TO INSERT &gt; HEADER &amp; FOOTER TO EDIT THIS TEXT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7B914098-EA5F-4E0F-8262-B37EEDEAEE84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9" name="Picture Placeholder 8"/>
          <p:cNvSpPr>
            <a:spLocks noGrp="1"/>
          </p:cNvSpPr>
          <p:nvPr>
            <p:ph type="pic" sz="quarter" idx="13"/>
          </p:nvPr>
        </p:nvSpPr>
        <p:spPr>
          <a:xfrm>
            <a:off x="-794" y="2"/>
            <a:ext cx="5041900" cy="7559675"/>
          </a:xfrm>
        </p:spPr>
        <p:txBody>
          <a:bodyPr/>
          <a:lstStyle/>
          <a:p>
            <a:endParaRPr lang="en-GB" dirty="0"/>
          </a:p>
        </p:txBody>
      </p:sp>
      <p:sp>
        <p:nvSpPr>
          <p:cNvPr id="10" name="Content Placeholder 4"/>
          <p:cNvSpPr>
            <a:spLocks noGrp="1"/>
          </p:cNvSpPr>
          <p:nvPr>
            <p:ph idx="1"/>
          </p:nvPr>
        </p:nvSpPr>
        <p:spPr>
          <a:xfrm>
            <a:off x="5422106" y="1560017"/>
            <a:ext cx="4917440" cy="5267821"/>
          </a:xfrm>
        </p:spPr>
        <p:txBody>
          <a:bodyPr>
            <a:normAutofit/>
          </a:bodyPr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Text</a:t>
            </a:r>
          </a:p>
        </p:txBody>
      </p:sp>
      <p:sp>
        <p:nvSpPr>
          <p:cNvPr id="12" name="Text Placeholder 13"/>
          <p:cNvSpPr>
            <a:spLocks noGrp="1"/>
          </p:cNvSpPr>
          <p:nvPr>
            <p:ph type="body" sz="quarter" idx="14" hasCustomPrompt="1"/>
          </p:nvPr>
        </p:nvSpPr>
        <p:spPr>
          <a:xfrm>
            <a:off x="5422106" y="1022353"/>
            <a:ext cx="4917440" cy="471484"/>
          </a:xfrm>
        </p:spPr>
        <p:txBody>
          <a:bodyPr>
            <a:normAutofit/>
          </a:bodyPr>
          <a:lstStyle>
            <a:lvl1pPr>
              <a:defRPr sz="2400" spc="38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SUBHEADER</a:t>
            </a:r>
            <a:endParaRPr lang="en-GB" dirty="0"/>
          </a:p>
        </p:txBody>
      </p:sp>
      <p:sp>
        <p:nvSpPr>
          <p:cNvPr id="13" name="Title 6"/>
          <p:cNvSpPr>
            <a:spLocks noGrp="1"/>
          </p:cNvSpPr>
          <p:nvPr>
            <p:ph type="title" hasCustomPrompt="1"/>
          </p:nvPr>
        </p:nvSpPr>
        <p:spPr>
          <a:xfrm>
            <a:off x="5422106" y="385818"/>
            <a:ext cx="4917440" cy="567477"/>
          </a:xfrm>
        </p:spPr>
        <p:txBody>
          <a:bodyPr>
            <a:normAutofit/>
          </a:bodyPr>
          <a:lstStyle>
            <a:lvl1pPr>
              <a:defRPr sz="36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HEADER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0272830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, white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94678D66-EF76-4296-97FC-0E08698CE4F1}" type="datetime1">
              <a:rPr lang="en-GB" smtClean="0"/>
              <a:t>02/12/2019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PRESENTATION TITLE – GO TO INSERT &gt; HEADER &amp; FOOTER TO EDIT THIS TEXT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7B914098-EA5F-4E0F-8262-B37EEDEAEE84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9" name="Picture Placeholder 8"/>
          <p:cNvSpPr>
            <a:spLocks noGrp="1"/>
          </p:cNvSpPr>
          <p:nvPr>
            <p:ph type="pic" sz="quarter" idx="13"/>
          </p:nvPr>
        </p:nvSpPr>
        <p:spPr>
          <a:xfrm>
            <a:off x="5649913" y="2"/>
            <a:ext cx="5041900" cy="7559675"/>
          </a:xfrm>
        </p:spPr>
        <p:txBody>
          <a:bodyPr/>
          <a:lstStyle/>
          <a:p>
            <a:endParaRPr lang="en-GB" dirty="0"/>
          </a:p>
        </p:txBody>
      </p:sp>
      <p:sp>
        <p:nvSpPr>
          <p:cNvPr id="10" name="Content Placeholder 4"/>
          <p:cNvSpPr>
            <a:spLocks noGrp="1"/>
          </p:cNvSpPr>
          <p:nvPr>
            <p:ph idx="1"/>
          </p:nvPr>
        </p:nvSpPr>
        <p:spPr>
          <a:xfrm>
            <a:off x="504666" y="1560017"/>
            <a:ext cx="4917440" cy="5267821"/>
          </a:xfrm>
        </p:spPr>
        <p:txBody>
          <a:bodyPr>
            <a:normAutofit/>
          </a:bodyPr>
          <a:lstStyle/>
          <a:p>
            <a:r>
              <a:rPr lang="en-GB" dirty="0"/>
              <a:t>Text</a:t>
            </a:r>
          </a:p>
        </p:txBody>
      </p:sp>
      <p:sp>
        <p:nvSpPr>
          <p:cNvPr id="12" name="Text Placeholder 13"/>
          <p:cNvSpPr>
            <a:spLocks noGrp="1"/>
          </p:cNvSpPr>
          <p:nvPr>
            <p:ph type="body" sz="quarter" idx="14" hasCustomPrompt="1"/>
          </p:nvPr>
        </p:nvSpPr>
        <p:spPr>
          <a:xfrm>
            <a:off x="504666" y="1022353"/>
            <a:ext cx="4917440" cy="471484"/>
          </a:xfrm>
        </p:spPr>
        <p:txBody>
          <a:bodyPr>
            <a:normAutofit/>
          </a:bodyPr>
          <a:lstStyle>
            <a:lvl1pPr>
              <a:defRPr sz="2400" spc="38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SUBHEADER</a:t>
            </a:r>
            <a:endParaRPr lang="en-GB" dirty="0"/>
          </a:p>
        </p:txBody>
      </p:sp>
      <p:sp>
        <p:nvSpPr>
          <p:cNvPr id="13" name="Title 6"/>
          <p:cNvSpPr>
            <a:spLocks noGrp="1"/>
          </p:cNvSpPr>
          <p:nvPr>
            <p:ph type="title" hasCustomPrompt="1"/>
          </p:nvPr>
        </p:nvSpPr>
        <p:spPr>
          <a:xfrm>
            <a:off x="504666" y="385818"/>
            <a:ext cx="4917440" cy="567477"/>
          </a:xfrm>
        </p:spPr>
        <p:txBody>
          <a:bodyPr>
            <a:normAutofit/>
          </a:bodyPr>
          <a:lstStyle>
            <a:lvl1pPr>
              <a:defRPr sz="3600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HEADER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6574165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, white, text on right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94678D66-EF76-4296-97FC-0E08698CE4F1}" type="datetime1">
              <a:rPr lang="en-GB" smtClean="0"/>
              <a:t>02/12/2019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PRESENTATION TITLE – GO TO INSERT &gt; HEADER &amp; FOOTER TO EDIT THIS TEXT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7B914098-EA5F-4E0F-8262-B37EEDEAEE84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9" name="Picture Placeholder 8"/>
          <p:cNvSpPr>
            <a:spLocks noGrp="1"/>
          </p:cNvSpPr>
          <p:nvPr>
            <p:ph type="pic" sz="quarter" idx="13"/>
          </p:nvPr>
        </p:nvSpPr>
        <p:spPr>
          <a:xfrm>
            <a:off x="-794" y="2"/>
            <a:ext cx="5041900" cy="7559675"/>
          </a:xfrm>
        </p:spPr>
        <p:txBody>
          <a:bodyPr/>
          <a:lstStyle/>
          <a:p>
            <a:endParaRPr lang="en-GB" dirty="0"/>
          </a:p>
        </p:txBody>
      </p:sp>
      <p:sp>
        <p:nvSpPr>
          <p:cNvPr id="10" name="Content Placeholder 4"/>
          <p:cNvSpPr>
            <a:spLocks noGrp="1"/>
          </p:cNvSpPr>
          <p:nvPr>
            <p:ph idx="1"/>
          </p:nvPr>
        </p:nvSpPr>
        <p:spPr>
          <a:xfrm>
            <a:off x="5422106" y="1560017"/>
            <a:ext cx="4917440" cy="5267821"/>
          </a:xfrm>
        </p:spPr>
        <p:txBody>
          <a:bodyPr>
            <a:normAutofit/>
          </a:bodyPr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GB" dirty="0"/>
              <a:t>Text</a:t>
            </a:r>
          </a:p>
        </p:txBody>
      </p:sp>
      <p:sp>
        <p:nvSpPr>
          <p:cNvPr id="12" name="Text Placeholder 13"/>
          <p:cNvSpPr>
            <a:spLocks noGrp="1"/>
          </p:cNvSpPr>
          <p:nvPr>
            <p:ph type="body" sz="quarter" idx="14" hasCustomPrompt="1"/>
          </p:nvPr>
        </p:nvSpPr>
        <p:spPr>
          <a:xfrm>
            <a:off x="5422106" y="1022353"/>
            <a:ext cx="4917440" cy="471484"/>
          </a:xfrm>
        </p:spPr>
        <p:txBody>
          <a:bodyPr>
            <a:normAutofit/>
          </a:bodyPr>
          <a:lstStyle>
            <a:lvl1pPr>
              <a:defRPr sz="2400" spc="38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SUBHEADER</a:t>
            </a:r>
            <a:endParaRPr lang="en-GB" dirty="0"/>
          </a:p>
        </p:txBody>
      </p:sp>
      <p:sp>
        <p:nvSpPr>
          <p:cNvPr id="13" name="Title 6"/>
          <p:cNvSpPr>
            <a:spLocks noGrp="1"/>
          </p:cNvSpPr>
          <p:nvPr>
            <p:ph type="title" hasCustomPrompt="1"/>
          </p:nvPr>
        </p:nvSpPr>
        <p:spPr>
          <a:xfrm>
            <a:off x="5422106" y="385818"/>
            <a:ext cx="4917440" cy="567477"/>
          </a:xfrm>
        </p:spPr>
        <p:txBody>
          <a:bodyPr>
            <a:normAutofit/>
          </a:bodyPr>
          <a:lstStyle>
            <a:lvl1pPr>
              <a:defRPr sz="3600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HEADER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2666568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, grey">
    <p:bg>
      <p:bgPr>
        <a:solidFill>
          <a:srgbClr val="D6DAD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94678D66-EF76-4296-97FC-0E08698CE4F1}" type="datetime1">
              <a:rPr lang="en-GB" smtClean="0"/>
              <a:t>02/12/2019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GB" dirty="0"/>
              <a:t>PRESENTATION TITLE – GO TO INSERT &gt; HEADER &amp; FOOTER TO EDIT THIS TEXT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7B914098-EA5F-4E0F-8262-B37EEDEAEE84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9" name="Picture Placeholder 8"/>
          <p:cNvSpPr>
            <a:spLocks noGrp="1"/>
          </p:cNvSpPr>
          <p:nvPr>
            <p:ph type="pic" sz="quarter" idx="13"/>
          </p:nvPr>
        </p:nvSpPr>
        <p:spPr>
          <a:xfrm>
            <a:off x="5649913" y="2"/>
            <a:ext cx="5041900" cy="7559675"/>
          </a:xfrm>
        </p:spPr>
        <p:txBody>
          <a:bodyPr/>
          <a:lstStyle/>
          <a:p>
            <a:endParaRPr lang="en-GB" dirty="0"/>
          </a:p>
        </p:txBody>
      </p:sp>
      <p:sp>
        <p:nvSpPr>
          <p:cNvPr id="8" name="Title 3"/>
          <p:cNvSpPr>
            <a:spLocks noGrp="1"/>
          </p:cNvSpPr>
          <p:nvPr>
            <p:ph type="title"/>
          </p:nvPr>
        </p:nvSpPr>
        <p:spPr>
          <a:xfrm>
            <a:off x="504666" y="385818"/>
            <a:ext cx="4917440" cy="567477"/>
          </a:xfrm>
        </p:spPr>
        <p:txBody>
          <a:bodyPr>
            <a:noAutofit/>
          </a:bodyPr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GB" sz="3600" dirty="0"/>
              <a:t>HEADER</a:t>
            </a:r>
          </a:p>
        </p:txBody>
      </p:sp>
      <p:sp>
        <p:nvSpPr>
          <p:cNvPr id="10" name="Content Placeholder 4"/>
          <p:cNvSpPr>
            <a:spLocks noGrp="1"/>
          </p:cNvSpPr>
          <p:nvPr>
            <p:ph idx="1"/>
          </p:nvPr>
        </p:nvSpPr>
        <p:spPr>
          <a:xfrm>
            <a:off x="504666" y="1560017"/>
            <a:ext cx="4917440" cy="5267821"/>
          </a:xfrm>
        </p:spPr>
        <p:txBody>
          <a:bodyPr>
            <a:noAutofit/>
          </a:bodyPr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GB" dirty="0"/>
              <a:t>Text</a:t>
            </a:r>
          </a:p>
        </p:txBody>
      </p:sp>
      <p:sp>
        <p:nvSpPr>
          <p:cNvPr id="13" name="Text Placeholder 13"/>
          <p:cNvSpPr>
            <a:spLocks noGrp="1"/>
          </p:cNvSpPr>
          <p:nvPr>
            <p:ph type="body" sz="quarter" idx="14" hasCustomPrompt="1"/>
          </p:nvPr>
        </p:nvSpPr>
        <p:spPr>
          <a:xfrm>
            <a:off x="504666" y="1022353"/>
            <a:ext cx="4917440" cy="471484"/>
          </a:xfrm>
        </p:spPr>
        <p:txBody>
          <a:bodyPr>
            <a:normAutofit/>
          </a:bodyPr>
          <a:lstStyle>
            <a:lvl1pPr>
              <a:defRPr sz="2400" spc="38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SUBHEADER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7824344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04666" y="385818"/>
            <a:ext cx="9651366" cy="567477"/>
          </a:xfrm>
          <a:prstGeom prst="rect">
            <a:avLst/>
          </a:prstGeom>
        </p:spPr>
        <p:txBody>
          <a:bodyPr vert="horz" lIns="0" tIns="0" rIns="0" bIns="0" rtlCol="0" anchor="t">
            <a:normAutofit/>
          </a:bodyPr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4666" y="953293"/>
            <a:ext cx="9651366" cy="5874543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174705" y="6986382"/>
            <a:ext cx="2180481" cy="202137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700" spc="150" baseline="0">
                <a:solidFill>
                  <a:schemeClr val="tx2"/>
                </a:solidFill>
              </a:defRPr>
            </a:lvl1pPr>
          </a:lstStyle>
          <a:p>
            <a:fld id="{C1209DAD-92F4-4EEF-A8EA-9263434B5E48}" type="datetime1">
              <a:rPr lang="en-GB" smtClean="0"/>
              <a:t>02/12/2019</a:t>
            </a:fld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04666" y="6986382"/>
            <a:ext cx="6670040" cy="202137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700" spc="150" baseline="0">
                <a:solidFill>
                  <a:schemeClr val="tx2"/>
                </a:solidFill>
              </a:defRPr>
            </a:lvl1pPr>
          </a:lstStyle>
          <a:p>
            <a:r>
              <a:rPr lang="en-GB"/>
              <a:t>PRESENTATION TITLE – GO TO INSERT &gt; HEADER &amp; FOOTER TO EDIT THIS TEXT</a:t>
            </a:r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355188" y="6986382"/>
            <a:ext cx="800845" cy="202137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700" spc="150" baseline="0">
                <a:solidFill>
                  <a:schemeClr val="tx2"/>
                </a:solidFill>
              </a:defRPr>
            </a:lvl1pPr>
          </a:lstStyle>
          <a:p>
            <a:fld id="{7B914098-EA5F-4E0F-8262-B37EEDEAEE84}" type="slidenum">
              <a:rPr lang="en-GB" smtClean="0"/>
              <a:pPr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8057382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70" r:id="rId3"/>
    <p:sldLayoutId id="2147483658" r:id="rId4"/>
    <p:sldLayoutId id="2147483656" r:id="rId5"/>
    <p:sldLayoutId id="2147483673" r:id="rId6"/>
    <p:sldLayoutId id="2147483668" r:id="rId7"/>
    <p:sldLayoutId id="2147483674" r:id="rId8"/>
    <p:sldLayoutId id="2147483669" r:id="rId9"/>
    <p:sldLayoutId id="2147483675" r:id="rId10"/>
    <p:sldLayoutId id="2147483666" r:id="rId11"/>
    <p:sldLayoutId id="2147483664" r:id="rId12"/>
    <p:sldLayoutId id="2147483651" r:id="rId13"/>
    <p:sldLayoutId id="2147483672" r:id="rId14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dt="0"/>
  <p:txStyles>
    <p:titleStyle>
      <a:lvl1pPr algn="l" defTabSz="755957" rtl="0" eaLnBrk="1" latinLnBrk="0" hangingPunct="1">
        <a:lnSpc>
          <a:spcPct val="100000"/>
        </a:lnSpc>
        <a:spcBef>
          <a:spcPct val="0"/>
        </a:spcBef>
        <a:buNone/>
        <a:defRPr sz="3600" kern="1200" cap="all" spc="38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0" indent="0" algn="l" defTabSz="755957" rtl="0" eaLnBrk="1" latinLnBrk="0" hangingPunct="1">
        <a:lnSpc>
          <a:spcPct val="106000"/>
        </a:lnSpc>
        <a:spcBef>
          <a:spcPts val="0"/>
        </a:spcBef>
        <a:buFont typeface="Arial" panose="020B0604020202020204" pitchFamily="34" charset="0"/>
        <a:buNone/>
        <a:defRPr sz="1200" kern="1200">
          <a:solidFill>
            <a:schemeClr val="tx2"/>
          </a:solidFill>
          <a:latin typeface="+mn-lt"/>
          <a:ea typeface="+mn-ea"/>
          <a:cs typeface="+mn-cs"/>
        </a:defRPr>
      </a:lvl1pPr>
      <a:lvl2pPr marL="180975" indent="0" algn="l" defTabSz="755957" rtl="0" eaLnBrk="1" latinLnBrk="0" hangingPunct="1">
        <a:lnSpc>
          <a:spcPct val="106000"/>
        </a:lnSpc>
        <a:spcBef>
          <a:spcPts val="0"/>
        </a:spcBef>
        <a:buFont typeface="Arial" panose="020B0604020202020204" pitchFamily="34" charset="0"/>
        <a:buNone/>
        <a:defRPr sz="1200" kern="1200">
          <a:solidFill>
            <a:schemeClr val="tx2"/>
          </a:solidFill>
          <a:latin typeface="+mn-lt"/>
          <a:ea typeface="+mn-ea"/>
          <a:cs typeface="+mn-cs"/>
        </a:defRPr>
      </a:lvl2pPr>
      <a:lvl3pPr marL="358775" indent="0" algn="l" defTabSz="755957" rtl="0" eaLnBrk="1" latinLnBrk="0" hangingPunct="1">
        <a:lnSpc>
          <a:spcPct val="106000"/>
        </a:lnSpc>
        <a:spcBef>
          <a:spcPts val="0"/>
        </a:spcBef>
        <a:buFont typeface="Arial" panose="020B0604020202020204" pitchFamily="34" charset="0"/>
        <a:buNone/>
        <a:defRPr sz="1200" kern="1200">
          <a:solidFill>
            <a:schemeClr val="tx2"/>
          </a:solidFill>
          <a:latin typeface="+mn-lt"/>
          <a:ea typeface="+mn-ea"/>
          <a:cs typeface="+mn-cs"/>
        </a:defRPr>
      </a:lvl3pPr>
      <a:lvl4pPr marL="539750" indent="0" algn="l" defTabSz="755957" rtl="0" eaLnBrk="1" latinLnBrk="0" hangingPunct="1">
        <a:lnSpc>
          <a:spcPct val="106000"/>
        </a:lnSpc>
        <a:spcBef>
          <a:spcPts val="0"/>
        </a:spcBef>
        <a:buFont typeface="Arial" panose="020B0604020202020204" pitchFamily="34" charset="0"/>
        <a:buNone/>
        <a:defRPr sz="1200" kern="1200">
          <a:solidFill>
            <a:schemeClr val="tx2"/>
          </a:solidFill>
          <a:latin typeface="+mn-lt"/>
          <a:ea typeface="+mn-ea"/>
          <a:cs typeface="+mn-cs"/>
        </a:defRPr>
      </a:lvl4pPr>
      <a:lvl5pPr marL="717550" indent="0" algn="l" defTabSz="755957" rtl="0" eaLnBrk="1" latinLnBrk="0" hangingPunct="1">
        <a:lnSpc>
          <a:spcPct val="106000"/>
        </a:lnSpc>
        <a:spcBef>
          <a:spcPts val="0"/>
        </a:spcBef>
        <a:buFont typeface="Arial" panose="020B0604020202020204" pitchFamily="34" charset="0"/>
        <a:buNone/>
        <a:defRPr sz="1200" kern="1200">
          <a:solidFill>
            <a:schemeClr val="tx2"/>
          </a:solidFill>
          <a:latin typeface="+mn-lt"/>
          <a:ea typeface="+mn-ea"/>
          <a:cs typeface="+mn-cs"/>
        </a:defRPr>
      </a:lvl5pPr>
      <a:lvl6pPr marL="2078883" indent="-188989" algn="l" defTabSz="755957" rtl="0" eaLnBrk="1" latinLnBrk="0" hangingPunct="1">
        <a:lnSpc>
          <a:spcPct val="90000"/>
        </a:lnSpc>
        <a:spcBef>
          <a:spcPts val="413"/>
        </a:spcBef>
        <a:buFont typeface="Arial" panose="020B0604020202020204" pitchFamily="34" charset="0"/>
        <a:buChar char="•"/>
        <a:defRPr sz="1488" kern="1200">
          <a:solidFill>
            <a:schemeClr val="tx1"/>
          </a:solidFill>
          <a:latin typeface="+mn-lt"/>
          <a:ea typeface="+mn-ea"/>
          <a:cs typeface="+mn-cs"/>
        </a:defRPr>
      </a:lvl6pPr>
      <a:lvl7pPr marL="2456861" indent="-188989" algn="l" defTabSz="755957" rtl="0" eaLnBrk="1" latinLnBrk="0" hangingPunct="1">
        <a:lnSpc>
          <a:spcPct val="90000"/>
        </a:lnSpc>
        <a:spcBef>
          <a:spcPts val="413"/>
        </a:spcBef>
        <a:buFont typeface="Arial" panose="020B0604020202020204" pitchFamily="34" charset="0"/>
        <a:buChar char="•"/>
        <a:defRPr sz="1488" kern="1200">
          <a:solidFill>
            <a:schemeClr val="tx1"/>
          </a:solidFill>
          <a:latin typeface="+mn-lt"/>
          <a:ea typeface="+mn-ea"/>
          <a:cs typeface="+mn-cs"/>
        </a:defRPr>
      </a:lvl7pPr>
      <a:lvl8pPr marL="2834840" indent="-188989" algn="l" defTabSz="755957" rtl="0" eaLnBrk="1" latinLnBrk="0" hangingPunct="1">
        <a:lnSpc>
          <a:spcPct val="90000"/>
        </a:lnSpc>
        <a:spcBef>
          <a:spcPts val="413"/>
        </a:spcBef>
        <a:buFont typeface="Arial" panose="020B0604020202020204" pitchFamily="34" charset="0"/>
        <a:buChar char="•"/>
        <a:defRPr sz="1488" kern="1200">
          <a:solidFill>
            <a:schemeClr val="tx1"/>
          </a:solidFill>
          <a:latin typeface="+mn-lt"/>
          <a:ea typeface="+mn-ea"/>
          <a:cs typeface="+mn-cs"/>
        </a:defRPr>
      </a:lvl8pPr>
      <a:lvl9pPr marL="3212819" indent="-188989" algn="l" defTabSz="755957" rtl="0" eaLnBrk="1" latinLnBrk="0" hangingPunct="1">
        <a:lnSpc>
          <a:spcPct val="90000"/>
        </a:lnSpc>
        <a:spcBef>
          <a:spcPts val="413"/>
        </a:spcBef>
        <a:buFont typeface="Arial" panose="020B0604020202020204" pitchFamily="34" charset="0"/>
        <a:buChar char="•"/>
        <a:defRPr sz="1488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755957" rtl="0" eaLnBrk="1" latinLnBrk="0" hangingPunct="1">
        <a:defRPr sz="1488" kern="1200">
          <a:solidFill>
            <a:schemeClr val="tx1"/>
          </a:solidFill>
          <a:latin typeface="+mn-lt"/>
          <a:ea typeface="+mn-ea"/>
          <a:cs typeface="+mn-cs"/>
        </a:defRPr>
      </a:lvl1pPr>
      <a:lvl2pPr marL="377979" algn="l" defTabSz="755957" rtl="0" eaLnBrk="1" latinLnBrk="0" hangingPunct="1">
        <a:defRPr sz="1488" kern="1200">
          <a:solidFill>
            <a:schemeClr val="tx1"/>
          </a:solidFill>
          <a:latin typeface="+mn-lt"/>
          <a:ea typeface="+mn-ea"/>
          <a:cs typeface="+mn-cs"/>
        </a:defRPr>
      </a:lvl2pPr>
      <a:lvl3pPr marL="755957" algn="l" defTabSz="755957" rtl="0" eaLnBrk="1" latinLnBrk="0" hangingPunct="1">
        <a:defRPr sz="1488" kern="1200">
          <a:solidFill>
            <a:schemeClr val="tx1"/>
          </a:solidFill>
          <a:latin typeface="+mn-lt"/>
          <a:ea typeface="+mn-ea"/>
          <a:cs typeface="+mn-cs"/>
        </a:defRPr>
      </a:lvl3pPr>
      <a:lvl4pPr marL="1133936" algn="l" defTabSz="755957" rtl="0" eaLnBrk="1" latinLnBrk="0" hangingPunct="1">
        <a:defRPr sz="1488" kern="1200">
          <a:solidFill>
            <a:schemeClr val="tx1"/>
          </a:solidFill>
          <a:latin typeface="+mn-lt"/>
          <a:ea typeface="+mn-ea"/>
          <a:cs typeface="+mn-cs"/>
        </a:defRPr>
      </a:lvl4pPr>
      <a:lvl5pPr marL="1511915" algn="l" defTabSz="755957" rtl="0" eaLnBrk="1" latinLnBrk="0" hangingPunct="1">
        <a:defRPr sz="1488" kern="1200">
          <a:solidFill>
            <a:schemeClr val="tx1"/>
          </a:solidFill>
          <a:latin typeface="+mn-lt"/>
          <a:ea typeface="+mn-ea"/>
          <a:cs typeface="+mn-cs"/>
        </a:defRPr>
      </a:lvl5pPr>
      <a:lvl6pPr marL="1889893" algn="l" defTabSz="755957" rtl="0" eaLnBrk="1" latinLnBrk="0" hangingPunct="1">
        <a:defRPr sz="1488" kern="1200">
          <a:solidFill>
            <a:schemeClr val="tx1"/>
          </a:solidFill>
          <a:latin typeface="+mn-lt"/>
          <a:ea typeface="+mn-ea"/>
          <a:cs typeface="+mn-cs"/>
        </a:defRPr>
      </a:lvl6pPr>
      <a:lvl7pPr marL="2267872" algn="l" defTabSz="755957" rtl="0" eaLnBrk="1" latinLnBrk="0" hangingPunct="1">
        <a:defRPr sz="1488" kern="1200">
          <a:solidFill>
            <a:schemeClr val="tx1"/>
          </a:solidFill>
          <a:latin typeface="+mn-lt"/>
          <a:ea typeface="+mn-ea"/>
          <a:cs typeface="+mn-cs"/>
        </a:defRPr>
      </a:lvl7pPr>
      <a:lvl8pPr marL="2645851" algn="l" defTabSz="755957" rtl="0" eaLnBrk="1" latinLnBrk="0" hangingPunct="1">
        <a:defRPr sz="1488" kern="1200">
          <a:solidFill>
            <a:schemeClr val="tx1"/>
          </a:solidFill>
          <a:latin typeface="+mn-lt"/>
          <a:ea typeface="+mn-ea"/>
          <a:cs typeface="+mn-cs"/>
        </a:defRPr>
      </a:lvl8pPr>
      <a:lvl9pPr marL="3023829" algn="l" defTabSz="755957" rtl="0" eaLnBrk="1" latinLnBrk="0" hangingPunct="1">
        <a:defRPr sz="1488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tif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tif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0"/>
          <p:cNvSpPr>
            <a:spLocks noGrp="1"/>
          </p:cNvSpPr>
          <p:nvPr>
            <p:ph type="ctrTitle"/>
          </p:nvPr>
        </p:nvSpPr>
        <p:spPr>
          <a:xfrm>
            <a:off x="773906" y="2103437"/>
            <a:ext cx="9753599" cy="1142998"/>
          </a:xfrm>
        </p:spPr>
        <p:txBody>
          <a:bodyPr/>
          <a:lstStyle/>
          <a:p>
            <a:r>
              <a:rPr lang="en-GB"/>
              <a:t>WEEK 11 - METHODS 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1592166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914098-EA5F-4E0F-8262-B37EEDEAEE84}" type="slidenum">
              <a:rPr lang="en-GB" smtClean="0"/>
              <a:pPr/>
              <a:t>2</a:t>
            </a:fld>
            <a:endParaRPr lang="en-GB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F0C70AC-36C0-2242-A130-C4E6753CDE6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9797"/>
            <a:ext cx="11319423" cy="7529877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0" y="-124591"/>
            <a:ext cx="11292636" cy="7684265"/>
          </a:xfrm>
          <a:prstGeom prst="rect">
            <a:avLst/>
          </a:prstGeom>
          <a:solidFill>
            <a:schemeClr val="accent1">
              <a:alpha val="71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GB" b="1" dirty="0"/>
          </a:p>
        </p:txBody>
      </p:sp>
      <p:sp>
        <p:nvSpPr>
          <p:cNvPr id="11" name="Rectangle 10"/>
          <p:cNvSpPr/>
          <p:nvPr/>
        </p:nvSpPr>
        <p:spPr>
          <a:xfrm>
            <a:off x="1946594" y="350837"/>
            <a:ext cx="678180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GB" sz="3600" b="1" dirty="0">
                <a:solidFill>
                  <a:schemeClr val="bg1"/>
                </a:solidFill>
              </a:rPr>
              <a:t>Course Structure</a:t>
            </a:r>
            <a:endParaRPr lang="en-US" sz="3600" b="1" dirty="0">
              <a:solidFill>
                <a:schemeClr val="bg1"/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2088512" y="2209685"/>
            <a:ext cx="7667098" cy="31700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en-US" sz="2400" b="1" dirty="0">
                <a:solidFill>
                  <a:schemeClr val="bg1"/>
                </a:solidFill>
              </a:rPr>
              <a:t>A weekly 1 hour lecture </a:t>
            </a:r>
          </a:p>
          <a:p>
            <a:pPr marL="457200" indent="-457200">
              <a:buFont typeface="+mj-lt"/>
              <a:buAutoNum type="arabicPeriod"/>
            </a:pPr>
            <a:r>
              <a:rPr lang="en-GB" sz="2400" b="1" dirty="0">
                <a:solidFill>
                  <a:schemeClr val="bg1"/>
                </a:solidFill>
              </a:rPr>
              <a:t>A weekly 2 hour seminar</a:t>
            </a:r>
          </a:p>
          <a:p>
            <a:pPr marL="457200" indent="-457200">
              <a:buFont typeface="+mj-lt"/>
              <a:buAutoNum type="arabicPeriod"/>
            </a:pPr>
            <a:r>
              <a:rPr lang="en-GB" sz="2400" b="1" dirty="0">
                <a:solidFill>
                  <a:schemeClr val="bg1"/>
                </a:solidFill>
              </a:rPr>
              <a:t>2 assessments each worth 50%</a:t>
            </a:r>
          </a:p>
          <a:p>
            <a:pPr marL="457200" indent="-457200">
              <a:buFont typeface="+mj-lt"/>
              <a:buAutoNum type="arabicPeriod"/>
            </a:pPr>
            <a:endParaRPr lang="en-US" sz="2400" b="1" dirty="0">
              <a:solidFill>
                <a:schemeClr val="bg1"/>
              </a:solidFill>
            </a:endParaRPr>
          </a:p>
          <a:p>
            <a:endParaRPr lang="en-US" sz="2400" b="1" dirty="0">
              <a:solidFill>
                <a:schemeClr val="bg1"/>
              </a:solidFill>
            </a:endParaRPr>
          </a:p>
          <a:p>
            <a:pPr marL="457200" indent="-457200">
              <a:buAutoNum type="arabicPeriod" startAt="2"/>
            </a:pPr>
            <a:endParaRPr lang="en-US" sz="2400" b="1" dirty="0">
              <a:solidFill>
                <a:schemeClr val="bg1"/>
              </a:solidFill>
            </a:endParaRPr>
          </a:p>
          <a:p>
            <a:br>
              <a:rPr lang="en-US" sz="2400" b="1" dirty="0">
                <a:solidFill>
                  <a:schemeClr val="bg1"/>
                </a:solidFill>
              </a:rPr>
            </a:br>
            <a:endParaRPr lang="en-US" sz="2400" b="1" dirty="0">
              <a:solidFill>
                <a:schemeClr val="bg1"/>
              </a:solidFill>
            </a:endParaRPr>
          </a:p>
          <a:p>
            <a:endParaRPr lang="en-US" sz="1400" dirty="0" err="1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96712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0691812" cy="7559673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9F98CD0-570D-9E41-80F2-7B6729416D1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50000"/>
          </a:blip>
          <a:srcRect l="7829" r="15746"/>
          <a:stretch/>
        </p:blipFill>
        <p:spPr>
          <a:xfrm>
            <a:off x="20" y="1"/>
            <a:ext cx="10691792" cy="7559674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98C18906-E659-BD40-8500-09B258DC4CF1}"/>
              </a:ext>
            </a:extLst>
          </p:cNvPr>
          <p:cNvSpPr/>
          <p:nvPr/>
        </p:nvSpPr>
        <p:spPr>
          <a:xfrm>
            <a:off x="5660" y="-90496"/>
            <a:ext cx="10708638" cy="7666038"/>
          </a:xfrm>
          <a:prstGeom prst="rect">
            <a:avLst/>
          </a:prstGeom>
          <a:solidFill>
            <a:schemeClr val="accent1">
              <a:alpha val="71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1336476" y="1904708"/>
            <a:ext cx="8018859" cy="319728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algn="ctr" defTabSz="9144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6000" b="1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What is science (what leads to the truth)? 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>
          <a:xfrm>
            <a:off x="7551092" y="7006698"/>
            <a:ext cx="2405658" cy="402483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spcAft>
                <a:spcPts val="600"/>
              </a:spcAft>
              <a:defRPr/>
            </a:pPr>
            <a:fld id="{7B914098-EA5F-4E0F-8262-B37EEDEAEE84}" type="slidenum">
              <a:rPr lang="en-US" sz="1200" spc="0">
                <a:solidFill>
                  <a:srgbClr val="FFFFFF"/>
                </a:solidFill>
                <a:latin typeface="Calibri" panose="020F0502020204030204"/>
              </a:rPr>
              <a:pPr defTabSz="914400">
                <a:spcAft>
                  <a:spcPts val="600"/>
                </a:spcAft>
                <a:defRPr/>
              </a:pPr>
              <a:t>3</a:t>
            </a:fld>
            <a:endParaRPr lang="en-US" sz="1200" spc="0">
              <a:solidFill>
                <a:srgbClr val="FFFFFF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716755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5DF67B05-769F-4349-AFFF-1E5D7C84181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-1554163"/>
            <a:ext cx="10984706" cy="10984706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>
          <a:xfrm>
            <a:off x="1154906" y="2083691"/>
            <a:ext cx="8927307" cy="1267300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85000" lnSpcReduction="20000"/>
          </a:bodyPr>
          <a:lstStyle/>
          <a:p>
            <a:pPr algn="ctr" defTabSz="9144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6000" b="1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What does it mean to be a graduate ?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67ED176-AD7A-8043-941F-DC8891BE8764}"/>
              </a:ext>
            </a:extLst>
          </p:cNvPr>
          <p:cNvSpPr/>
          <p:nvPr/>
        </p:nvSpPr>
        <p:spPr>
          <a:xfrm>
            <a:off x="0" y="-1554163"/>
            <a:ext cx="10984706" cy="10984706"/>
          </a:xfrm>
          <a:prstGeom prst="rect">
            <a:avLst/>
          </a:prstGeom>
          <a:solidFill>
            <a:schemeClr val="accent1">
              <a:alpha val="3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>
          <a:xfrm>
            <a:off x="7551092" y="7006698"/>
            <a:ext cx="2405658" cy="402483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spcAft>
                <a:spcPts val="600"/>
              </a:spcAft>
              <a:defRPr/>
            </a:pPr>
            <a:fld id="{7B914098-EA5F-4E0F-8262-B37EEDEAEE84}" type="slidenum">
              <a:rPr lang="en-US" sz="1200" spc="0">
                <a:solidFill>
                  <a:srgbClr val="FFFFFF"/>
                </a:solidFill>
                <a:latin typeface="Calibri" panose="020F0502020204030204"/>
              </a:rPr>
              <a:pPr defTabSz="914400">
                <a:spcAft>
                  <a:spcPts val="600"/>
                </a:spcAft>
                <a:defRPr/>
              </a:pPr>
              <a:t>4</a:t>
            </a:fld>
            <a:endParaRPr lang="en-US" sz="1200" spc="0">
              <a:solidFill>
                <a:srgbClr val="FFFFFF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11402685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9847" y="0"/>
            <a:ext cx="11041859" cy="7559675"/>
          </a:xfrm>
          <a:prstGeom prst="rect">
            <a:avLst/>
          </a:prstGeom>
        </p:spPr>
      </p:pic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914098-EA5F-4E0F-8262-B37EEDEAEE84}" type="slidenum">
              <a:rPr lang="en-GB" smtClean="0"/>
              <a:pPr/>
              <a:t>5</a:t>
            </a:fld>
            <a:endParaRPr lang="en-GB" dirty="0"/>
          </a:p>
        </p:txBody>
      </p:sp>
      <p:sp>
        <p:nvSpPr>
          <p:cNvPr id="10" name="Rectangle 9"/>
          <p:cNvSpPr/>
          <p:nvPr/>
        </p:nvSpPr>
        <p:spPr>
          <a:xfrm>
            <a:off x="-16826" y="0"/>
            <a:ext cx="11038837" cy="7559675"/>
          </a:xfrm>
          <a:prstGeom prst="rect">
            <a:avLst/>
          </a:prstGeom>
          <a:solidFill>
            <a:schemeClr val="accent1">
              <a:alpha val="71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GB" sz="2800" dirty="0"/>
          </a:p>
          <a:p>
            <a:endParaRPr lang="en-GB" sz="3000" dirty="0"/>
          </a:p>
        </p:txBody>
      </p:sp>
    </p:spTree>
    <p:extLst>
      <p:ext uri="{BB962C8B-B14F-4D97-AF65-F5344CB8AC3E}">
        <p14:creationId xmlns:p14="http://schemas.microsoft.com/office/powerpoint/2010/main" val="11611335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914098-EA5F-4E0F-8262-B37EEDEAEE84}" type="slidenum">
              <a:rPr lang="en-GB" smtClean="0"/>
              <a:pPr/>
              <a:t>6</a:t>
            </a:fld>
            <a:endParaRPr lang="en-GB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3C4DAC7-27DF-8A46-B4FD-0A4B239E4232}"/>
              </a:ext>
            </a:extLst>
          </p:cNvPr>
          <p:cNvSpPr txBox="1"/>
          <p:nvPr/>
        </p:nvSpPr>
        <p:spPr>
          <a:xfrm>
            <a:off x="3136106" y="2789237"/>
            <a:ext cx="4572000" cy="46166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3000" dirty="0">
                <a:solidFill>
                  <a:schemeClr val="bg1"/>
                </a:solidFill>
              </a:rPr>
              <a:t>New Section</a:t>
            </a:r>
          </a:p>
        </p:txBody>
      </p:sp>
    </p:spTree>
    <p:extLst>
      <p:ext uri="{BB962C8B-B14F-4D97-AF65-F5344CB8AC3E}">
        <p14:creationId xmlns:p14="http://schemas.microsoft.com/office/powerpoint/2010/main" val="23276774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261949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Custom 551">
      <a:dk1>
        <a:sysClr val="windowText" lastClr="000000"/>
      </a:dk1>
      <a:lt1>
        <a:sysClr val="window" lastClr="FFFFFF"/>
      </a:lt1>
      <a:dk2>
        <a:srgbClr val="172934"/>
      </a:dk2>
      <a:lt2>
        <a:srgbClr val="E7E6E6"/>
      </a:lt2>
      <a:accent1>
        <a:srgbClr val="E30613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Custom 129">
      <a:majorFont>
        <a:latin typeface="Trebuchet MS"/>
        <a:ea typeface=""/>
        <a:cs typeface=""/>
      </a:majorFont>
      <a:minorFont>
        <a:latin typeface="Trebuchet M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>
        <a:noFill/>
      </a:spPr>
      <a:bodyPr wrap="square" lIns="0" tIns="0" rIns="0" bIns="0" rtlCol="0">
        <a:spAutoFit/>
      </a:bodyPr>
      <a:lstStyle>
        <a:defPPr>
          <a:defRPr sz="1400" dirty="0" err="1" smtClean="0">
            <a:solidFill>
              <a:schemeClr val="tx2"/>
            </a:soli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Southampton Solent presentation template - new brand" id="{9A111449-8A30-400E-95EF-574DFB6DE763}" vid="{A72177E1-23DC-41FC-BB4E-9853E54FEEC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9704</TotalTime>
  <Words>54</Words>
  <Application>Microsoft Macintosh PowerPoint</Application>
  <PresentationFormat>Custom</PresentationFormat>
  <Paragraphs>22</Paragraphs>
  <Slides>7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Calibri</vt:lpstr>
      <vt:lpstr>Trebuchet MS</vt:lpstr>
      <vt:lpstr>Office Theme</vt:lpstr>
      <vt:lpstr>WEEK 11 - METHODS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Southampton Solent University</dc:creator>
  <cp:lastModifiedBy>Joe Appleton</cp:lastModifiedBy>
  <cp:revision>128</cp:revision>
  <dcterms:created xsi:type="dcterms:W3CDTF">2017-02-28T18:13:28Z</dcterms:created>
  <dcterms:modified xsi:type="dcterms:W3CDTF">2019-12-02T09:09:38Z</dcterms:modified>
</cp:coreProperties>
</file>